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8" r:id="rId12"/>
    <p:sldId id="272" r:id="rId13"/>
    <p:sldId id="269" r:id="rId14"/>
    <p:sldId id="271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73" r:id="rId23"/>
    <p:sldId id="274" r:id="rId24"/>
    <p:sldId id="275" r:id="rId25"/>
    <p:sldId id="276" r:id="rId26"/>
    <p:sldId id="265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1284" y="-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1800" y="1988840"/>
            <a:ext cx="2133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cs typeface="FrankRuehl" pitchFamily="34" charset="-79"/>
              </a:rPr>
              <a:t>Елена Елецкая</a:t>
            </a:r>
            <a:endParaRPr lang="ru-RU" sz="2400" b="1" dirty="0">
              <a:cs typeface="FrankRuehl" pitchFamily="34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2492896"/>
            <a:ext cx="135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cs typeface="FrankRuehl" pitchFamily="34" charset="-79"/>
              </a:rPr>
              <a:t>Специалист</a:t>
            </a:r>
          </a:p>
          <a:p>
            <a:r>
              <a:rPr lang="ru-RU" b="1" dirty="0" smtClean="0">
                <a:cs typeface="FrankRuehl" pitchFamily="34" charset="-79"/>
              </a:rPr>
              <a:t>по рекламе</a:t>
            </a:r>
            <a:endParaRPr lang="ru-RU" b="1" dirty="0">
              <a:cs typeface="FrankRuehl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856" y="5301208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900 14 81</a:t>
            </a:r>
            <a:endParaRPr lang="ru-RU" sz="2400" b="1" dirty="0"/>
          </a:p>
        </p:txBody>
      </p:sp>
      <p:pic>
        <p:nvPicPr>
          <p:cNvPr id="8" name="Рисунок 7" descr="2012_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2362" y="2636912"/>
            <a:ext cx="2207670" cy="2304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«В контакте»</a:t>
            </a:r>
            <a:endParaRPr lang="ru-RU" sz="2800" dirty="0"/>
          </a:p>
        </p:txBody>
      </p:sp>
      <p:pic>
        <p:nvPicPr>
          <p:cNvPr id="4" name="Содержимое 3" descr="zebra_log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9512" y="788538"/>
            <a:ext cx="5266928" cy="1992390"/>
          </a:xfrm>
        </p:spPr>
      </p:pic>
      <p:pic>
        <p:nvPicPr>
          <p:cNvPr id="6" name="Рисунок 5" descr="friends_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2996952"/>
            <a:ext cx="4727600" cy="2676521"/>
          </a:xfrm>
          <a:prstGeom prst="rect">
            <a:avLst/>
          </a:prstGeom>
        </p:spPr>
      </p:pic>
      <p:pic>
        <p:nvPicPr>
          <p:cNvPr id="8" name="Рисунок 7" descr="ra_logo_versy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0112" y="1988840"/>
            <a:ext cx="3299010" cy="39457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sladkoe_log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35696" y="188640"/>
            <a:ext cx="5266928" cy="1995672"/>
          </a:xfrm>
        </p:spPr>
      </p:pic>
      <p:pic>
        <p:nvPicPr>
          <p:cNvPr id="5" name="Рисунок 4" descr="son_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688" y="2348880"/>
            <a:ext cx="5580112" cy="2114339"/>
          </a:xfrm>
          <a:prstGeom prst="rect">
            <a:avLst/>
          </a:prstGeom>
        </p:spPr>
      </p:pic>
      <p:pic>
        <p:nvPicPr>
          <p:cNvPr id="6" name="Рисунок 5" descr="play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3688" y="4654313"/>
            <a:ext cx="5508104" cy="20870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Ежегодная акция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«Внимание, мотоциклист!»</a:t>
            </a:r>
            <a:endParaRPr lang="ru-RU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Листовки для автомобилистов</a:t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4" name="Содержимое 3" descr="3e8a5365f258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124744"/>
            <a:ext cx="5208240" cy="3011014"/>
          </a:xfrm>
        </p:spPr>
      </p:pic>
      <p:pic>
        <p:nvPicPr>
          <p:cNvPr id="5" name="Рисунок 4" descr="motion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1340768"/>
            <a:ext cx="3686170" cy="3242816"/>
          </a:xfrm>
          <a:prstGeom prst="rect">
            <a:avLst/>
          </a:prstGeom>
        </p:spPr>
      </p:pic>
      <p:pic>
        <p:nvPicPr>
          <p:cNvPr id="6" name="Рисунок 5" descr="x_e25722af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648" y="3951696"/>
            <a:ext cx="3882400" cy="27896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Участвую на ежегодном </a:t>
            </a:r>
            <a:br>
              <a:rPr lang="ru-RU" sz="3200" dirty="0" smtClean="0"/>
            </a:br>
            <a:r>
              <a:rPr lang="ru-RU" sz="3200" dirty="0" err="1" smtClean="0"/>
              <a:t>мотосалоне</a:t>
            </a:r>
            <a:r>
              <a:rPr lang="ru-RU" sz="3200" dirty="0" smtClean="0"/>
              <a:t> «</a:t>
            </a:r>
            <a:r>
              <a:rPr lang="en-US" sz="3200" dirty="0" smtClean="0"/>
              <a:t>IMIS</a:t>
            </a:r>
            <a:r>
              <a:rPr lang="ru-RU" sz="3200" dirty="0" smtClean="0"/>
              <a:t>»</a:t>
            </a:r>
            <a:endParaRPr lang="ru-RU" sz="3200" dirty="0"/>
          </a:p>
        </p:txBody>
      </p:sp>
      <p:pic>
        <p:nvPicPr>
          <p:cNvPr id="4" name="Содержимое 3" descr="ban_240x400_2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7504" y="116632"/>
            <a:ext cx="1828800" cy="3048000"/>
          </a:xfrm>
        </p:spPr>
      </p:pic>
      <p:pic>
        <p:nvPicPr>
          <p:cNvPr id="5" name="Рисунок 4" descr="tmp70-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696" y="1700808"/>
            <a:ext cx="4623307" cy="4980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7812" y="112648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Представляю </a:t>
            </a:r>
            <a:r>
              <a:rPr lang="ru-RU" dirty="0" err="1" smtClean="0"/>
              <a:t>мотошколу</a:t>
            </a:r>
            <a:r>
              <a:rPr lang="ru-RU" dirty="0" smtClean="0"/>
              <a:t> </a:t>
            </a:r>
          </a:p>
          <a:p>
            <a:r>
              <a:rPr lang="ru-RU" dirty="0" smtClean="0"/>
              <a:t>«</a:t>
            </a:r>
            <a:r>
              <a:rPr lang="ru-RU" dirty="0" err="1" smtClean="0"/>
              <a:t>Мотошкола-А</a:t>
            </a:r>
            <a:r>
              <a:rPr lang="ru-RU" dirty="0" smtClean="0"/>
              <a:t>»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564904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Календари</a:t>
            </a:r>
            <a:endParaRPr lang="ru-RU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Для рекламного </a:t>
            </a:r>
            <a:r>
              <a:rPr lang="ru-RU" sz="2800" dirty="0" err="1" smtClean="0"/>
              <a:t>агенства</a:t>
            </a:r>
            <a:r>
              <a:rPr lang="ru-RU" sz="2800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«</a:t>
            </a:r>
            <a:r>
              <a:rPr lang="ru-RU" sz="2800" dirty="0" err="1" smtClean="0"/>
              <a:t>Аррива</a:t>
            </a:r>
            <a:r>
              <a:rPr lang="ru-RU" sz="2800" dirty="0" smtClean="0"/>
              <a:t> </a:t>
            </a:r>
            <a:r>
              <a:rPr lang="en-US" sz="2800" dirty="0" smtClean="0"/>
              <a:t>Live</a:t>
            </a:r>
            <a:r>
              <a:rPr lang="ru-RU" sz="2800" dirty="0" smtClean="0"/>
              <a:t>»</a:t>
            </a:r>
            <a:endParaRPr lang="ru-RU" sz="2800" dirty="0"/>
          </a:p>
        </p:txBody>
      </p:sp>
      <p:pic>
        <p:nvPicPr>
          <p:cNvPr id="4" name="Содержимое 3" descr="calendar_laguhi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18036" y="1844824"/>
            <a:ext cx="3261876" cy="4525963"/>
          </a:xfrm>
        </p:spPr>
      </p:pic>
      <p:pic>
        <p:nvPicPr>
          <p:cNvPr id="5" name="Рисунок 4" descr="primer_calendar_ca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2816" y="1556792"/>
            <a:ext cx="3473560" cy="48196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primer_calendar_comics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9512" y="1196752"/>
            <a:ext cx="3261876" cy="4525963"/>
          </a:xfrm>
        </p:spPr>
      </p:pic>
      <p:pic>
        <p:nvPicPr>
          <p:cNvPr id="5" name="Рисунок 4" descr="primer_calendar_creatif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904" y="332656"/>
            <a:ext cx="4498848" cy="62423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primer_calendar_worksal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196752"/>
            <a:ext cx="3261876" cy="4525963"/>
          </a:xfrm>
        </p:spPr>
      </p:pic>
      <p:pic>
        <p:nvPicPr>
          <p:cNvPr id="5" name="Рисунок 4" descr="primer_calendar_comand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404664"/>
            <a:ext cx="4498848" cy="62423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primer_calendar_al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268760"/>
            <a:ext cx="3261876" cy="4525963"/>
          </a:xfrm>
        </p:spPr>
      </p:pic>
      <p:pic>
        <p:nvPicPr>
          <p:cNvPr id="5" name="Рисунок 4" descr="primer_calendar_a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404664"/>
            <a:ext cx="4498848" cy="62423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988840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Рекламные листовки </a:t>
            </a:r>
            <a:br>
              <a:rPr lang="ru-RU" sz="3200" dirty="0" smtClean="0"/>
            </a:br>
            <a:r>
              <a:rPr lang="ru-RU" sz="3200" dirty="0" smtClean="0"/>
              <a:t>для страхового брокера </a:t>
            </a:r>
            <a:endParaRPr lang="ru-RU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primer_calendar_bren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3528" y="1268760"/>
            <a:ext cx="3261876" cy="4525963"/>
          </a:xfrm>
        </p:spPr>
      </p:pic>
      <p:pic>
        <p:nvPicPr>
          <p:cNvPr id="5" name="Рисунок 4" descr="primer_calendar_priko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920" y="404664"/>
            <a:ext cx="4498848" cy="62423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primer_calendar_ca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123728" y="466122"/>
            <a:ext cx="4320480" cy="5994812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Сайты на ВЯП </a:t>
            </a:r>
            <a:r>
              <a:rPr lang="en-US" sz="2800" dirty="0" smtClean="0"/>
              <a:t>Lisp</a:t>
            </a:r>
            <a:endParaRPr lang="ru-RU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Botanical.LAB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Страховой брокер (сайт-визитка)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Свадебный сайт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40152" y="2708920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627784" y="1988840"/>
            <a:ext cx="186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Звоните, пишите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19872" y="3284984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900 14 81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22411" y="5301208"/>
            <a:ext cx="276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eletskaya.helen@yandex.ru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Вариант листовки </a:t>
            </a:r>
            <a:br>
              <a:rPr lang="ru-RU" sz="2800" dirty="0" smtClean="0"/>
            </a:br>
            <a:r>
              <a:rPr lang="ru-RU" sz="2800" dirty="0" smtClean="0"/>
              <a:t>для студентов технологического института</a:t>
            </a:r>
            <a:endParaRPr lang="ru-RU" sz="2800" dirty="0"/>
          </a:p>
        </p:txBody>
      </p:sp>
      <p:pic>
        <p:nvPicPr>
          <p:cNvPr id="4" name="Содержимое 3" descr="PR stat stu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771800" y="1124744"/>
            <a:ext cx="3857306" cy="547260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Вариант листовки </a:t>
            </a:r>
            <a:br>
              <a:rPr lang="ru-RU" sz="2800" dirty="0" smtClean="0"/>
            </a:br>
            <a:r>
              <a:rPr lang="ru-RU" sz="2800" dirty="0" smtClean="0"/>
              <a:t>для преподавательского состава технологического института</a:t>
            </a:r>
            <a:endParaRPr lang="ru-RU" sz="2800" dirty="0"/>
          </a:p>
        </p:txBody>
      </p:sp>
      <p:pic>
        <p:nvPicPr>
          <p:cNvPr id="6" name="Содержимое 5" descr="PR stat for prepo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43608" y="1376236"/>
            <a:ext cx="6998884" cy="4933084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Баннеры для мини-отелей «</a:t>
            </a:r>
            <a:r>
              <a:rPr lang="en-US" sz="3200" dirty="0" smtClean="0"/>
              <a:t>RA</a:t>
            </a:r>
            <a:r>
              <a:rPr lang="ru-RU" sz="3200" dirty="0" smtClean="0"/>
              <a:t>»</a:t>
            </a:r>
            <a:endParaRPr lang="ru-RU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Баннеры</a:t>
            </a:r>
            <a:endParaRPr lang="ru-RU" sz="2800" dirty="0"/>
          </a:p>
        </p:txBody>
      </p:sp>
      <p:pic>
        <p:nvPicPr>
          <p:cNvPr id="6" name="Содержимое 5" descr="lupa_key_log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339752" y="908720"/>
            <a:ext cx="4443923" cy="1800200"/>
          </a:xfrm>
        </p:spPr>
      </p:pic>
      <p:pic>
        <p:nvPicPr>
          <p:cNvPr id="7" name="Рисунок 6" descr="menu_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7126" y="2821505"/>
            <a:ext cx="4429748" cy="1759623"/>
          </a:xfrm>
          <a:prstGeom prst="rect">
            <a:avLst/>
          </a:prstGeom>
        </p:spPr>
      </p:pic>
      <p:pic>
        <p:nvPicPr>
          <p:cNvPr id="8" name="Рисунок 7" descr="w_key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7488" y="4725144"/>
            <a:ext cx="4369025" cy="18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1680" y="90872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285293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(2)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691680" y="465313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(3)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Баннеры мини-отелей «</a:t>
            </a:r>
            <a:r>
              <a:rPr lang="en-US" sz="3200" dirty="0" smtClean="0"/>
              <a:t>RA</a:t>
            </a:r>
            <a:r>
              <a:rPr lang="ru-RU" sz="3200" dirty="0" smtClean="0"/>
              <a:t>»</a:t>
            </a:r>
            <a:r>
              <a:rPr lang="en-US" sz="3200" dirty="0" smtClean="0"/>
              <a:t>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для размещения в социальных сетях и на форумах</a:t>
            </a:r>
            <a:endParaRPr lang="ru-RU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Бизнес - форумы</a:t>
            </a:r>
            <a:endParaRPr lang="ru-RU" sz="2800" dirty="0"/>
          </a:p>
        </p:txBody>
      </p:sp>
      <p:pic>
        <p:nvPicPr>
          <p:cNvPr id="4" name="Содержимое 3" descr="business_log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113384" y="836712"/>
            <a:ext cx="4917232" cy="1863170"/>
          </a:xfrm>
        </p:spPr>
      </p:pic>
      <p:pic>
        <p:nvPicPr>
          <p:cNvPr id="5" name="Рисунок 4" descr="raz_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5980" y="2780928"/>
            <a:ext cx="4932040" cy="1868782"/>
          </a:xfrm>
          <a:prstGeom prst="rect">
            <a:avLst/>
          </a:prstGeom>
        </p:spPr>
      </p:pic>
      <p:pic>
        <p:nvPicPr>
          <p:cNvPr id="6" name="Рисунок 5" descr="vizitka_banner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1984" y="4797152"/>
            <a:ext cx="4860032" cy="1841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7664" y="8367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(1)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547664" y="278092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(2)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547664" y="47971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(3)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Сайт знакомств</a:t>
            </a:r>
            <a:endParaRPr lang="ru-RU" sz="2800" dirty="0"/>
          </a:p>
        </p:txBody>
      </p:sp>
      <p:pic>
        <p:nvPicPr>
          <p:cNvPr id="4" name="Содержимое 3" descr="volk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19672" y="1988840"/>
            <a:ext cx="5915000" cy="2241231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93</Words>
  <Application>Microsoft Office PowerPoint</Application>
  <PresentationFormat>Экран (4:3)</PresentationFormat>
  <Paragraphs>34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Презентация PowerPoint</vt:lpstr>
      <vt:lpstr>Рекламные листовки  для страхового брокера </vt:lpstr>
      <vt:lpstr>Вариант листовки  для студентов технологического института</vt:lpstr>
      <vt:lpstr>Вариант листовки  для преподавательского состава технологического института</vt:lpstr>
      <vt:lpstr>Баннеры для мини-отелей «RA»</vt:lpstr>
      <vt:lpstr>Баннеры</vt:lpstr>
      <vt:lpstr>Баннеры мини-отелей «RA»  для размещения в социальных сетях и на форумах</vt:lpstr>
      <vt:lpstr>Бизнес - форумы</vt:lpstr>
      <vt:lpstr>Сайт знакомств</vt:lpstr>
      <vt:lpstr>«В контакте»</vt:lpstr>
      <vt:lpstr>Презентация PowerPoint</vt:lpstr>
      <vt:lpstr>Ежегодная акция  «Внимание, мотоциклист!»</vt:lpstr>
      <vt:lpstr>Листовки для автомобилистов </vt:lpstr>
      <vt:lpstr>Участвую на ежегодном  мотосалоне «IMIS»</vt:lpstr>
      <vt:lpstr>Календари</vt:lpstr>
      <vt:lpstr>Для рекламного агенства  «Аррива Live»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Сайты на ВЯП Lisp</vt:lpstr>
      <vt:lpstr>Botanical.LAB</vt:lpstr>
      <vt:lpstr>Страховой брокер (сайт-визитка)</vt:lpstr>
      <vt:lpstr>Свадебный сайт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Хелависа Нолдер</dc:creator>
  <cp:lastModifiedBy>BogdanovMB</cp:lastModifiedBy>
  <cp:revision>21</cp:revision>
  <dcterms:created xsi:type="dcterms:W3CDTF">2013-01-15T08:10:56Z</dcterms:created>
  <dcterms:modified xsi:type="dcterms:W3CDTF">2013-01-28T07:39:52Z</dcterms:modified>
</cp:coreProperties>
</file>